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7"/>
  </p:notesMasterIdLst>
  <p:sldIdLst>
    <p:sldId id="259" r:id="rId2"/>
    <p:sldId id="261" r:id="rId3"/>
    <p:sldId id="262" r:id="rId4"/>
    <p:sldId id="263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0B67B-0815-45CB-8E8D-4875AD8544B9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E87D3-DD0C-4E27-8A59-2B2578EC3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9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455EF-2452-4AFE-9783-3EB7156E4D2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69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455EF-2452-4AFE-9783-3EB7156E4D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69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455EF-2452-4AFE-9783-3EB7156E4D2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69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455EF-2452-4AFE-9783-3EB7156E4D2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69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455EF-2452-4AFE-9783-3EB7156E4D2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69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203A-6B7E-497C-8156-FD1287826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23EA-0252-4AFF-A999-F0E32DB02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6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8203A-6B7E-497C-8156-FD1287826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523EA-0252-4AFF-A999-F0E32DB02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6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www.phimufoundation.org/giv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87" y="838200"/>
            <a:ext cx="457200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1066800"/>
            <a:ext cx="4281087" cy="0"/>
          </a:xfrm>
          <a:prstGeom prst="line">
            <a:avLst/>
          </a:prstGeom>
          <a:ln w="38100">
            <a:solidFill>
              <a:srgbClr val="D51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3"/>
          </p:cNvCxnSpPr>
          <p:nvPr/>
        </p:nvCxnSpPr>
        <p:spPr>
          <a:xfrm>
            <a:off x="4738287" y="1066800"/>
            <a:ext cx="4405713" cy="0"/>
          </a:xfrm>
          <a:prstGeom prst="line">
            <a:avLst/>
          </a:prstGeom>
          <a:ln w="38100">
            <a:solidFill>
              <a:srgbClr val="D51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Media Examples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76200" y="6324600"/>
            <a:ext cx="9372600" cy="609600"/>
          </a:xfrm>
          <a:prstGeom prst="rect">
            <a:avLst/>
          </a:prstGeom>
          <a:solidFill>
            <a:srgbClr val="D51067"/>
          </a:solidFill>
          <a:ln>
            <a:solidFill>
              <a:srgbClr val="D51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324600"/>
            <a:ext cx="4800600" cy="3652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55" y="6324599"/>
            <a:ext cx="4724400" cy="365289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042101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96944"/>
            <a:ext cx="1291344" cy="715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1294686"/>
            <a:ext cx="8458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Need the perfect gift for your valentine this year? Buy a carnation from Phi Mu in the quad today and help us raise funds for @</a:t>
            </a:r>
            <a:r>
              <a:rPr lang="en-US" dirty="0" err="1" smtClean="0"/>
              <a:t>PhiMuFoundation</a:t>
            </a:r>
            <a:r>
              <a:rPr lang="en-US" dirty="0" smtClean="0"/>
              <a:t>! All proceeds benefit programs to advance the lifetime development of women just like you and me! #marymarymartha #give1852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Join us at Russo’s BBQ on 3/22 for @</a:t>
            </a:r>
            <a:r>
              <a:rPr lang="en-US" dirty="0" err="1" smtClean="0"/>
              <a:t>PhiMuFoundation</a:t>
            </a:r>
            <a:r>
              <a:rPr lang="en-US" dirty="0" smtClean="0"/>
              <a:t> night! Russo’s is donating 15% of their net sales to Phi Mu Foundation to help fund initiatives like scholarships and leadership programs for our sisters! #marymarymartha #give1852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Feeling lucky? Swing by the Phi Mu house today from 2-5 p.m. and bid on items for our @</a:t>
            </a:r>
            <a:r>
              <a:rPr lang="en-US" dirty="0" err="1" smtClean="0"/>
              <a:t>PhiMuFoundation</a:t>
            </a:r>
            <a:r>
              <a:rPr lang="en-US" dirty="0" smtClean="0"/>
              <a:t> Silent Auction! Funds raised from the silent auction will help Phi Mu sisters across the country pursue their dreams! #marymarymartha #give1852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Every member in our chapter has committed to donating $18.52 to @</a:t>
            </a:r>
            <a:r>
              <a:rPr lang="en-US" dirty="0" err="1" smtClean="0"/>
              <a:t>PhiMuFoundation</a:t>
            </a:r>
            <a:r>
              <a:rPr lang="en-US" dirty="0" smtClean="0"/>
              <a:t> in honor of our Founders during the month of March. Will you join us in raising money to help support leadership and educational opportunities for women? </a:t>
            </a:r>
            <a:r>
              <a:rPr lang="en-US" dirty="0" smtClean="0">
                <a:hlinkClick r:id="rId7"/>
              </a:rPr>
              <a:t>phimufoundation.org/give</a:t>
            </a:r>
            <a:r>
              <a:rPr lang="en-US" dirty="0" smtClean="0"/>
              <a:t> #marymarymartha #give1852</a:t>
            </a:r>
          </a:p>
        </p:txBody>
      </p:sp>
    </p:spTree>
    <p:extLst>
      <p:ext uri="{BB962C8B-B14F-4D97-AF65-F5344CB8AC3E}">
        <p14:creationId xmlns:p14="http://schemas.microsoft.com/office/powerpoint/2010/main" val="25877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87" y="838200"/>
            <a:ext cx="457200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1066800"/>
            <a:ext cx="4281087" cy="0"/>
          </a:xfrm>
          <a:prstGeom prst="line">
            <a:avLst/>
          </a:prstGeom>
          <a:ln w="38100">
            <a:solidFill>
              <a:srgbClr val="D51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3"/>
          </p:cNvCxnSpPr>
          <p:nvPr/>
        </p:nvCxnSpPr>
        <p:spPr>
          <a:xfrm>
            <a:off x="4738287" y="1066800"/>
            <a:ext cx="4405713" cy="0"/>
          </a:xfrm>
          <a:prstGeom prst="line">
            <a:avLst/>
          </a:prstGeom>
          <a:ln w="38100">
            <a:solidFill>
              <a:srgbClr val="D51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Media Examples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76200" y="6324600"/>
            <a:ext cx="9372600" cy="609600"/>
          </a:xfrm>
          <a:prstGeom prst="rect">
            <a:avLst/>
          </a:prstGeom>
          <a:solidFill>
            <a:srgbClr val="D51067"/>
          </a:solidFill>
          <a:ln>
            <a:solidFill>
              <a:srgbClr val="D51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324600"/>
            <a:ext cx="4800600" cy="3652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55" y="6324599"/>
            <a:ext cx="4724400" cy="365289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042101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96944"/>
            <a:ext cx="1291344" cy="715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1315283"/>
            <a:ext cx="8458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There’s no better way to celebrate the founding of Phi Mu than with a gift of $18.52! Join &lt;insert chapter name&gt; in honoring our three founders today with a contribution to Phi Mu Foundation #</a:t>
            </a:r>
            <a:r>
              <a:rPr lang="en-US" dirty="0" err="1"/>
              <a:t>MaryMaryMartha</a:t>
            </a:r>
            <a:r>
              <a:rPr lang="en-US" dirty="0"/>
              <a:t> </a:t>
            </a:r>
            <a:endParaRPr lang="en-US" dirty="0" smtClean="0"/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March is our favorite time of the year…celebrating Phi Mu Founders Day and the M3 Campaign! Phi Mu sisters – will YOU join us in supporting our sisterhood and making a gift in honor of our Founders? #</a:t>
            </a:r>
            <a:r>
              <a:rPr lang="en-US" dirty="0" err="1"/>
              <a:t>MaryMaryMartha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Happy </a:t>
            </a:r>
            <a:r>
              <a:rPr lang="en-US" dirty="0"/>
              <a:t>Founders Day to my Phi Mu sisters! I’m thankful #</a:t>
            </a:r>
            <a:r>
              <a:rPr lang="en-US" dirty="0" err="1"/>
              <a:t>MaryMaryMartha</a:t>
            </a:r>
            <a:r>
              <a:rPr lang="en-US" dirty="0"/>
              <a:t> got together at Wesleyan College </a:t>
            </a:r>
            <a:r>
              <a:rPr lang="en-US" dirty="0" smtClean="0"/>
              <a:t>167 years </a:t>
            </a:r>
            <a:r>
              <a:rPr lang="en-US" dirty="0"/>
              <a:t>ago today to establish a sisterhood I’m proud to call my own</a:t>
            </a:r>
            <a:r>
              <a:rPr lang="en-US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We are challenging {insert name of collegiate and/or alumnae chapter} sisters to  contribution of $</a:t>
            </a:r>
            <a:r>
              <a:rPr lang="en-US" dirty="0" smtClean="0"/>
              <a:t>167 to </a:t>
            </a:r>
            <a:r>
              <a:rPr lang="en-US" dirty="0"/>
              <a:t>Phi Mu Foundation for the M3 Campaign, in honor of our </a:t>
            </a:r>
            <a:r>
              <a:rPr lang="en-US" dirty="0" smtClean="0"/>
              <a:t>167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anniversary! #</a:t>
            </a:r>
            <a:r>
              <a:rPr lang="en-US" dirty="0" err="1" smtClean="0"/>
              <a:t>MaryMaryMartha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576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87" y="838200"/>
            <a:ext cx="457200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1066800"/>
            <a:ext cx="4281087" cy="0"/>
          </a:xfrm>
          <a:prstGeom prst="line">
            <a:avLst/>
          </a:prstGeom>
          <a:ln w="38100">
            <a:solidFill>
              <a:srgbClr val="D51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3"/>
          </p:cNvCxnSpPr>
          <p:nvPr/>
        </p:nvCxnSpPr>
        <p:spPr>
          <a:xfrm>
            <a:off x="4738287" y="1066800"/>
            <a:ext cx="4405713" cy="0"/>
          </a:xfrm>
          <a:prstGeom prst="line">
            <a:avLst/>
          </a:prstGeom>
          <a:ln w="38100">
            <a:solidFill>
              <a:srgbClr val="D51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Media Examples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76200" y="6324600"/>
            <a:ext cx="9372600" cy="609600"/>
          </a:xfrm>
          <a:prstGeom prst="rect">
            <a:avLst/>
          </a:prstGeom>
          <a:solidFill>
            <a:srgbClr val="D51067"/>
          </a:solidFill>
          <a:ln>
            <a:solidFill>
              <a:srgbClr val="D51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324600"/>
            <a:ext cx="4800600" cy="3652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55" y="6324599"/>
            <a:ext cx="4724400" cy="365289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042101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96944"/>
            <a:ext cx="1291344" cy="715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1315283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Did you know Phi Mu Foundation provides scholarship, leadership and emergency assistance to our sisters? Help sustain these programs by contributing to the M3 Campaign today! #</a:t>
            </a:r>
            <a:r>
              <a:rPr lang="en-US" dirty="0" err="1" smtClean="0"/>
              <a:t>MaryMaryMartha</a:t>
            </a:r>
            <a:endParaRPr lang="en-US" dirty="0" smtClean="0"/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Want to know why I give to Phi Mu Foundation? They made a difference in my life. Now, it’s up to me to help make a difference for someone else. Join me in supporting the M3 Campaign! #</a:t>
            </a:r>
            <a:r>
              <a:rPr lang="en-US" dirty="0" err="1"/>
              <a:t>MaryMaryMartha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9" b="7045"/>
          <a:stretch/>
        </p:blipFill>
        <p:spPr>
          <a:xfrm>
            <a:off x="6400800" y="3041594"/>
            <a:ext cx="2480909" cy="3283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51930" r="32650" b="38671"/>
          <a:stretch/>
        </p:blipFill>
        <p:spPr bwMode="auto">
          <a:xfrm>
            <a:off x="304800" y="3386809"/>
            <a:ext cx="5119914" cy="651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2" t="23574" r="30837" b="47802"/>
          <a:stretch/>
        </p:blipFill>
        <p:spPr bwMode="auto">
          <a:xfrm>
            <a:off x="914400" y="4187371"/>
            <a:ext cx="5280098" cy="1984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34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23526" r="26893" b="48103"/>
          <a:stretch/>
        </p:blipFill>
        <p:spPr bwMode="auto">
          <a:xfrm>
            <a:off x="69273" y="4177320"/>
            <a:ext cx="5286402" cy="176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6" t="41444" r="30924" b="49137"/>
          <a:stretch/>
        </p:blipFill>
        <p:spPr bwMode="auto">
          <a:xfrm>
            <a:off x="76200" y="3385457"/>
            <a:ext cx="5286402" cy="653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7" t="56515" r="30924" b="34275"/>
          <a:stretch/>
        </p:blipFill>
        <p:spPr bwMode="auto">
          <a:xfrm>
            <a:off x="3614819" y="5609770"/>
            <a:ext cx="5271888" cy="638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8" t="24490" r="44670" b="48299"/>
          <a:stretch/>
        </p:blipFill>
        <p:spPr bwMode="auto">
          <a:xfrm>
            <a:off x="304800" y="1389741"/>
            <a:ext cx="4601030" cy="1886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87" y="838200"/>
            <a:ext cx="457200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1066800"/>
            <a:ext cx="4281087" cy="0"/>
          </a:xfrm>
          <a:prstGeom prst="line">
            <a:avLst/>
          </a:prstGeom>
          <a:ln w="38100">
            <a:solidFill>
              <a:srgbClr val="D51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3"/>
          </p:cNvCxnSpPr>
          <p:nvPr/>
        </p:nvCxnSpPr>
        <p:spPr>
          <a:xfrm>
            <a:off x="4738287" y="1066800"/>
            <a:ext cx="4405713" cy="0"/>
          </a:xfrm>
          <a:prstGeom prst="line">
            <a:avLst/>
          </a:prstGeom>
          <a:ln w="38100">
            <a:solidFill>
              <a:srgbClr val="D51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Media Examples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76200" y="6324600"/>
            <a:ext cx="9372600" cy="609600"/>
          </a:xfrm>
          <a:prstGeom prst="rect">
            <a:avLst/>
          </a:prstGeom>
          <a:solidFill>
            <a:srgbClr val="D51067"/>
          </a:solidFill>
          <a:ln>
            <a:solidFill>
              <a:srgbClr val="D51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324600"/>
            <a:ext cx="4800600" cy="3652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55" y="6324599"/>
            <a:ext cx="4724400" cy="365289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042101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96944"/>
            <a:ext cx="1291344" cy="715868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1" t="27123" r="44143" b="3846"/>
          <a:stretch/>
        </p:blipFill>
        <p:spPr bwMode="auto">
          <a:xfrm>
            <a:off x="5591293" y="1295400"/>
            <a:ext cx="3171707" cy="3205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91293" y="4810780"/>
            <a:ext cx="31717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#marymarymartha</a:t>
            </a:r>
            <a:endParaRPr lang="en-US" sz="3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725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87" y="838200"/>
            <a:ext cx="457200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1066800"/>
            <a:ext cx="4281087" cy="0"/>
          </a:xfrm>
          <a:prstGeom prst="line">
            <a:avLst/>
          </a:prstGeom>
          <a:ln w="38100">
            <a:solidFill>
              <a:srgbClr val="D51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3"/>
          </p:cNvCxnSpPr>
          <p:nvPr/>
        </p:nvCxnSpPr>
        <p:spPr>
          <a:xfrm>
            <a:off x="4738287" y="1066800"/>
            <a:ext cx="4405713" cy="0"/>
          </a:xfrm>
          <a:prstGeom prst="line">
            <a:avLst/>
          </a:prstGeom>
          <a:ln w="38100">
            <a:solidFill>
              <a:srgbClr val="D51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Media Examples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6324600"/>
            <a:ext cx="9372600" cy="609600"/>
          </a:xfrm>
          <a:prstGeom prst="rect">
            <a:avLst/>
          </a:prstGeom>
          <a:solidFill>
            <a:srgbClr val="D51067"/>
          </a:solidFill>
          <a:ln>
            <a:solidFill>
              <a:srgbClr val="D51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324600"/>
            <a:ext cx="4800600" cy="3652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55" y="6324599"/>
            <a:ext cx="4724400" cy="365289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042101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96944"/>
            <a:ext cx="1291344" cy="7158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8" b="5515"/>
          <a:stretch/>
        </p:blipFill>
        <p:spPr>
          <a:xfrm>
            <a:off x="157212" y="1676400"/>
            <a:ext cx="2814588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2" b="6384"/>
          <a:stretch/>
        </p:blipFill>
        <p:spPr>
          <a:xfrm>
            <a:off x="6096000" y="1676400"/>
            <a:ext cx="2889841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5" b="7954"/>
          <a:stretch/>
        </p:blipFill>
        <p:spPr>
          <a:xfrm>
            <a:off x="3076575" y="1690255"/>
            <a:ext cx="2914650" cy="3886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76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411</Words>
  <Application>Microsoft Office PowerPoint</Application>
  <PresentationFormat>On-screen Show (4:3)</PresentationFormat>
  <Paragraphs>28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Social Media Examples</vt:lpstr>
      <vt:lpstr>Social Media Examples</vt:lpstr>
      <vt:lpstr>Social Media Examples</vt:lpstr>
      <vt:lpstr>Social Media Examples</vt:lpstr>
      <vt:lpstr>Social Media Examples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 Horne</dc:creator>
  <cp:lastModifiedBy>Jessi Horne</cp:lastModifiedBy>
  <cp:revision>13</cp:revision>
  <dcterms:created xsi:type="dcterms:W3CDTF">2017-01-18T19:36:10Z</dcterms:created>
  <dcterms:modified xsi:type="dcterms:W3CDTF">2018-12-13T17:32:25Z</dcterms:modified>
</cp:coreProperties>
</file>